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3" r:id="rId6"/>
    <p:sldId id="267" r:id="rId7"/>
    <p:sldId id="268" r:id="rId8"/>
    <p:sldId id="269" r:id="rId9"/>
    <p:sldId id="266" r:id="rId10"/>
    <p:sldId id="264" r:id="rId11"/>
    <p:sldId id="265" r:id="rId12"/>
    <p:sldId id="262" r:id="rId13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42214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243237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05609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830977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274179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10894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68796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55548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16076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41292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609317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35000" contrast="-9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nl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ECAE1-2108-479A-A553-D6EB1B3C5CE2}" type="datetimeFigureOut">
              <a:rPr lang="nl-BE" smtClean="0"/>
              <a:t>21/03/2019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03E540-640B-4C00-9A04-14C442F00BF8}" type="slidenum">
              <a:rPr lang="nl-BE" smtClean="0"/>
              <a:t>‹#›</a:t>
            </a:fld>
            <a:endParaRPr lang="nl-BE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9985" y="146050"/>
            <a:ext cx="1712464" cy="43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911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my.djohnnie.be:8992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1000125" y="1122362"/>
            <a:ext cx="10191750" cy="2479676"/>
          </a:xfrm>
        </p:spPr>
        <p:txBody>
          <a:bodyPr>
            <a:noAutofit/>
          </a:bodyPr>
          <a:lstStyle/>
          <a:p>
            <a:r>
              <a:rPr lang="nl-BE" b="1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Building </a:t>
            </a:r>
            <a:r>
              <a:rPr lang="nl-BE" b="1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an</a:t>
            </a:r>
            <a:r>
              <a:rPr lang="nl-BE" b="1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nl-BE" b="1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Educational</a:t>
            </a:r>
            <a:r>
              <a:rPr lang="nl-BE" b="1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Game</a:t>
            </a:r>
            <a:endParaRPr lang="nl-BE" sz="8000" b="1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/>
          <a:p>
            <a:r>
              <a:rPr lang="nl-BE" sz="40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with</a:t>
            </a:r>
            <a:r>
              <a:rPr lang="nl-BE" sz="40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.net </a:t>
            </a:r>
            <a:r>
              <a:rPr lang="nl-BE" sz="40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core</a:t>
            </a:r>
            <a:r>
              <a:rPr lang="nl-BE" sz="40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nl-BE" sz="40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and</a:t>
            </a:r>
            <a:r>
              <a:rPr lang="nl-BE" sz="40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nl-BE" sz="40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unity</a:t>
            </a:r>
            <a:endParaRPr lang="nl-BE" sz="40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692358" y="6193858"/>
            <a:ext cx="3397405" cy="55399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nl-BE" sz="3000" b="1" dirty="0" smtClean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Johnny Hooyberghs</a:t>
            </a:r>
          </a:p>
        </p:txBody>
      </p:sp>
    </p:spTree>
    <p:extLst>
      <p:ext uri="{BB962C8B-B14F-4D97-AF65-F5344CB8AC3E}">
        <p14:creationId xmlns:p14="http://schemas.microsoft.com/office/powerpoint/2010/main" val="164063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Vote</a:t>
            </a:r>
            <a:endParaRPr 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Bef>
                <a:spcPts val="1800"/>
              </a:spcBef>
            </a:pPr>
            <a:r>
              <a:rPr lang="en-US" sz="2600" b="1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Backend</a:t>
            </a:r>
          </a:p>
          <a:p>
            <a:pPr lvl="1">
              <a:spcBef>
                <a:spcPts val="1800"/>
              </a:spcBef>
            </a:pPr>
            <a:r>
              <a:rPr lang="en-US" sz="22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ASP.NET Core </a:t>
            </a:r>
            <a:r>
              <a:rPr lang="en-US" sz="22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WebApi</a:t>
            </a:r>
            <a:endParaRPr lang="en-US" sz="2200" dirty="0" smtClean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>
              <a:spcBef>
                <a:spcPts val="1800"/>
              </a:spcBef>
            </a:pPr>
            <a:r>
              <a:rPr lang="en-US" sz="22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Entity Framework Core</a:t>
            </a:r>
            <a:endParaRPr lang="en-US" sz="2600" dirty="0" smtClean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spcBef>
                <a:spcPts val="1800"/>
              </a:spcBef>
            </a:pPr>
            <a:r>
              <a:rPr lang="en-US" sz="2600" b="1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Middleware</a:t>
            </a:r>
          </a:p>
          <a:p>
            <a:pPr lvl="1">
              <a:spcBef>
                <a:spcPts val="1800"/>
              </a:spcBef>
            </a:pPr>
            <a:r>
              <a:rPr lang="en-US" sz="22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Roslyn</a:t>
            </a:r>
            <a:endParaRPr lang="en-US" sz="2600" dirty="0" smtClean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spcBef>
                <a:spcPts val="1800"/>
              </a:spcBef>
            </a:pPr>
            <a:r>
              <a:rPr lang="en-US" sz="2600" b="1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Frontend</a:t>
            </a:r>
            <a:endParaRPr lang="en-US" sz="2600" b="1" dirty="0" smtClean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lvl="1">
              <a:spcBef>
                <a:spcPts val="1800"/>
              </a:spcBef>
            </a:pPr>
            <a:r>
              <a:rPr lang="en-US" sz="22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Unity</a:t>
            </a:r>
          </a:p>
          <a:p>
            <a:pPr>
              <a:spcBef>
                <a:spcPts val="1800"/>
              </a:spcBef>
            </a:pPr>
            <a:r>
              <a:rPr lang="en-US" sz="2600" b="1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Other stuff</a:t>
            </a:r>
          </a:p>
          <a:p>
            <a:pPr lvl="1">
              <a:spcBef>
                <a:spcPts val="1800"/>
              </a:spcBef>
            </a:pPr>
            <a:r>
              <a:rPr lang="en-US" sz="22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Docker</a:t>
            </a:r>
          </a:p>
          <a:p>
            <a:pPr lvl="1">
              <a:spcBef>
                <a:spcPts val="1800"/>
              </a:spcBef>
            </a:pPr>
            <a:r>
              <a:rPr lang="en-US" sz="22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Azure Pipelines</a:t>
            </a:r>
            <a:endParaRPr lang="en-US" sz="2200" dirty="0" smtClean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288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Demo</a:t>
            </a:r>
            <a:endParaRPr 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Register as a player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Select a pre-defined script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Create your bot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Watch your bot 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struggle</a:t>
            </a:r>
          </a:p>
          <a:p>
            <a:pPr>
              <a:spcBef>
                <a:spcPts val="1800"/>
              </a:spcBef>
            </a:pPr>
            <a:endParaRPr lang="en-US" sz="26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spcBef>
                <a:spcPts val="1800"/>
              </a:spcBef>
            </a:pPr>
            <a:endParaRPr lang="en-US" sz="2600" dirty="0" smtClean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http://my.djohnnie.be:8992</a:t>
            </a:r>
            <a:endParaRPr lang="en-US" sz="2600" dirty="0" smtClean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  <a:hlinkClick r:id="rId2"/>
            </a:endParaRPr>
          </a:p>
          <a:p>
            <a:pPr>
              <a:spcBef>
                <a:spcPts val="1800"/>
              </a:spcBef>
            </a:pPr>
            <a:endParaRPr lang="en-US" sz="2600" dirty="0" smtClean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600" y="1155600"/>
            <a:ext cx="5379196" cy="537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017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9375" y="1181099"/>
            <a:ext cx="5362575" cy="5362575"/>
          </a:xfrm>
          <a:prstGeom prst="rect">
            <a:avLst/>
          </a:prstGeom>
        </p:spPr>
      </p:pic>
      <p:sp>
        <p:nvSpPr>
          <p:cNvPr id="4" name="Content Placeholder 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Questions?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GitHub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Have fun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!</a:t>
            </a:r>
          </a:p>
          <a:p>
            <a:pPr>
              <a:spcBef>
                <a:spcPts val="1800"/>
              </a:spcBef>
            </a:pPr>
            <a:endParaRPr lang="en-US" sz="26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spcBef>
                <a:spcPts val="1800"/>
              </a:spcBef>
            </a:pPr>
            <a:endParaRPr lang="en-US" sz="2600" dirty="0" smtClean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spcBef>
                <a:spcPts val="1800"/>
              </a:spcBef>
            </a:pPr>
            <a:endParaRPr lang="en-US" sz="26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spcBef>
                <a:spcPts val="1800"/>
              </a:spcBef>
            </a:pPr>
            <a:r>
              <a:rPr lang="en-US" sz="24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https://github.com/Djohnnie/CSharpWars</a:t>
            </a:r>
            <a:endParaRPr lang="en-US" sz="26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Thank you!</a:t>
            </a:r>
            <a:endParaRPr 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924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Why am I presenting this talk?</a:t>
            </a:r>
            <a:endParaRPr 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6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As a human, I like to 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play games and have fun</a:t>
            </a:r>
            <a:endParaRPr lang="en-US" sz="26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spcBef>
                <a:spcPts val="1800"/>
              </a:spcBef>
            </a:pPr>
            <a:r>
              <a:rPr lang="en-US" sz="26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As a software engineer, I like to 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find challenges</a:t>
            </a:r>
            <a:endParaRPr lang="en-US" sz="26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spcBef>
                <a:spcPts val="1800"/>
              </a:spcBef>
            </a:pPr>
            <a:r>
              <a:rPr lang="en-US" sz="26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As a teacher, I like to 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make </a:t>
            </a:r>
            <a:r>
              <a:rPr lang="en-US" sz="26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people 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enthusiastic</a:t>
            </a:r>
            <a:endParaRPr lang="en-US" sz="2600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06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What will you do after this talk?</a:t>
            </a:r>
            <a:endParaRPr 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rgbClr val="92D05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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 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Have fun with .NET Core?</a:t>
            </a:r>
          </a:p>
          <a:p>
            <a:pPr>
              <a:spcBef>
                <a:spcPts val="1800"/>
              </a:spcBef>
            </a:pPr>
            <a:r>
              <a:rPr lang="en-US" sz="2600" dirty="0">
                <a:solidFill>
                  <a:srgbClr val="92D05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</a:t>
            </a:r>
            <a:r>
              <a:rPr lang="en-US" sz="26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 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Believe in .NET Core as a platform independent framework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?</a:t>
            </a:r>
          </a:p>
          <a:p>
            <a:pPr>
              <a:spcBef>
                <a:spcPts val="1800"/>
              </a:spcBef>
            </a:pPr>
            <a:r>
              <a:rPr lang="en-US" sz="2600" dirty="0">
                <a:solidFill>
                  <a:srgbClr val="92D05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</a:t>
            </a:r>
            <a:r>
              <a:rPr lang="en-US" sz="26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 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Believe .NET is an easy tool to create a wide range of applications?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rgbClr val="FF0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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 </a:t>
            </a:r>
            <a:r>
              <a:rPr lang="en-US" sz="26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Know all the details about .NET Core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?</a:t>
            </a:r>
            <a:endParaRPr lang="en-US" sz="2600" dirty="0" smtClean="0">
              <a:solidFill>
                <a:srgbClr val="FFC000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rgbClr val="FFC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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 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Use Unity for your professional applications?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rgbClr val="FFC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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 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Use Roslyn for your professional applications?</a:t>
            </a:r>
          </a:p>
          <a:p>
            <a:pPr>
              <a:spcBef>
                <a:spcPts val="1800"/>
              </a:spcBef>
            </a:pPr>
            <a:r>
              <a:rPr lang="en-US" sz="2600" dirty="0">
                <a:solidFill>
                  <a:srgbClr val="FF000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</a:t>
            </a:r>
            <a:r>
              <a:rPr lang="en-US" sz="26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Wingdings" panose="05000000000000000000" pitchFamily="2" charset="2"/>
              </a:rPr>
              <a:t> 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Design AAA games using Unity?</a:t>
            </a:r>
            <a:endParaRPr lang="en-US" sz="2600" dirty="0">
              <a:solidFill>
                <a:srgbClr val="FFC000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  <a:sym typeface="Wingdings" panose="05000000000000000000" pitchFamily="2" charset="2"/>
            </a:endParaRPr>
          </a:p>
          <a:p>
            <a:pPr marL="0" indent="0">
              <a:spcBef>
                <a:spcPts val="1800"/>
              </a:spcBef>
              <a:buNone/>
            </a:pPr>
            <a:endParaRPr lang="en-US" sz="2600" dirty="0" smtClean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endParaRPr 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8233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Agenda</a:t>
            </a:r>
            <a:endParaRPr 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Context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Technology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Vote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Code!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12713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Context</a:t>
            </a:r>
            <a:endParaRPr 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At work, I organize a “code-retreat” every 3 months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At school, I want my students to have fun while practicing C# and basic programming logic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At home, I like to have fun and learn new things</a:t>
            </a:r>
          </a:p>
        </p:txBody>
      </p:sp>
    </p:spTree>
    <p:extLst>
      <p:ext uri="{BB962C8B-B14F-4D97-AF65-F5344CB8AC3E}">
        <p14:creationId xmlns:p14="http://schemas.microsoft.com/office/powerpoint/2010/main" val="404433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Context</a:t>
            </a:r>
            <a:endParaRPr 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Can I create an exiting game that needs C# programming to play?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What about robots, fighting each other to the death?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What if the robots’ intelligence needs to be programmed?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What does the fight arena looks like?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What are the possible movements for a robot?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Can a robot see its environment?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Can a robot remember things for later use?</a:t>
            </a:r>
          </a:p>
        </p:txBody>
      </p:sp>
    </p:spTree>
    <p:extLst>
      <p:ext uri="{BB962C8B-B14F-4D97-AF65-F5344CB8AC3E}">
        <p14:creationId xmlns:p14="http://schemas.microsoft.com/office/powerpoint/2010/main" val="2637206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Context</a:t>
            </a:r>
            <a:endParaRPr 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Location (X, Y)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Orientation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Health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Stamina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Vision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Memory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Move</a:t>
            </a:r>
          </a:p>
        </p:txBody>
      </p:sp>
    </p:spTree>
    <p:extLst>
      <p:ext uri="{BB962C8B-B14F-4D97-AF65-F5344CB8AC3E}">
        <p14:creationId xmlns:p14="http://schemas.microsoft.com/office/powerpoint/2010/main" val="82256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Context</a:t>
            </a:r>
            <a:endParaRPr lang="en-US" dirty="0"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1800"/>
              </a:spcBef>
            </a:pPr>
            <a:r>
              <a:rPr lang="en-US" sz="26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WalkForward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( );</a:t>
            </a:r>
          </a:p>
          <a:p>
            <a:pPr>
              <a:spcBef>
                <a:spcPts val="1800"/>
              </a:spcBef>
            </a:pPr>
            <a:r>
              <a:rPr lang="en-US" sz="26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TurnLeft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( );</a:t>
            </a:r>
          </a:p>
          <a:p>
            <a:pPr>
              <a:spcBef>
                <a:spcPts val="1800"/>
              </a:spcBef>
            </a:pPr>
            <a:r>
              <a:rPr lang="en-US" sz="26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TurnRight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( );</a:t>
            </a:r>
          </a:p>
          <a:p>
            <a:pPr>
              <a:spcBef>
                <a:spcPts val="1800"/>
              </a:spcBef>
            </a:pPr>
            <a:r>
              <a:rPr lang="en-US" sz="26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TurnAround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( );</a:t>
            </a:r>
          </a:p>
          <a:p>
            <a:pPr>
              <a:spcBef>
                <a:spcPts val="1800"/>
              </a:spcBef>
            </a:pP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Teleport( x , y );</a:t>
            </a:r>
          </a:p>
          <a:p>
            <a:pPr>
              <a:spcBef>
                <a:spcPts val="1800"/>
              </a:spcBef>
            </a:pPr>
            <a:r>
              <a:rPr lang="en-US" sz="26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MeleeAttack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( );</a:t>
            </a:r>
          </a:p>
          <a:p>
            <a:pPr>
              <a:spcBef>
                <a:spcPts val="1800"/>
              </a:spcBef>
            </a:pPr>
            <a:r>
              <a:rPr lang="en-US" sz="26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RangedAttack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( x , y );</a:t>
            </a:r>
          </a:p>
          <a:p>
            <a:pPr>
              <a:spcBef>
                <a:spcPts val="1800"/>
              </a:spcBef>
            </a:pPr>
            <a:r>
              <a:rPr lang="en-US" sz="2600" dirty="0" err="1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SelfDestruct</a:t>
            </a:r>
            <a:r>
              <a:rPr lang="en-US" sz="2600" dirty="0" smtClean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</a:rPr>
              <a:t>( );</a:t>
            </a:r>
          </a:p>
        </p:txBody>
      </p:sp>
    </p:spTree>
    <p:extLst>
      <p:ext uri="{BB962C8B-B14F-4D97-AF65-F5344CB8AC3E}">
        <p14:creationId xmlns:p14="http://schemas.microsoft.com/office/powerpoint/2010/main" val="3356631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7644" y="-158865"/>
            <a:ext cx="4636814" cy="23555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938" y="5335437"/>
            <a:ext cx="4797039" cy="8757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982" y="1372445"/>
            <a:ext cx="6096019" cy="19354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95" y="4877317"/>
            <a:ext cx="4632205" cy="13665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37" y="46721"/>
            <a:ext cx="2890913" cy="19443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7146" y="3105323"/>
            <a:ext cx="3152209" cy="174718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1745" y="1633857"/>
            <a:ext cx="3761990" cy="136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566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</TotalTime>
  <Words>340</Words>
  <Application>Microsoft Office PowerPoint</Application>
  <PresentationFormat>Widescreen</PresentationFormat>
  <Paragraphs>77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Segoe UI</vt:lpstr>
      <vt:lpstr>Segoe UI Light</vt:lpstr>
      <vt:lpstr>Wingdings</vt:lpstr>
      <vt:lpstr>Office Theme</vt:lpstr>
      <vt:lpstr>Building an Educational Game</vt:lpstr>
      <vt:lpstr>Why am I presenting this talk?</vt:lpstr>
      <vt:lpstr>What will you do after this talk?</vt:lpstr>
      <vt:lpstr>Agenda</vt:lpstr>
      <vt:lpstr>Context</vt:lpstr>
      <vt:lpstr>Context</vt:lpstr>
      <vt:lpstr>Context</vt:lpstr>
      <vt:lpstr>Context</vt:lpstr>
      <vt:lpstr>PowerPoint Presentation</vt:lpstr>
      <vt:lpstr>Vote</vt:lpstr>
      <vt:lpstr>Demo</vt:lpstr>
      <vt:lpstr>Thank you!</vt:lpstr>
    </vt:vector>
  </TitlesOfParts>
  <Company>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Hooyberghs, Johnny</dc:creator>
  <cp:lastModifiedBy>Johnny Hooyberghs</cp:lastModifiedBy>
  <cp:revision>99</cp:revision>
  <dcterms:created xsi:type="dcterms:W3CDTF">2019-03-11T10:45:42Z</dcterms:created>
  <dcterms:modified xsi:type="dcterms:W3CDTF">2019-03-21T19:11:24Z</dcterms:modified>
</cp:coreProperties>
</file>

<file path=docProps/thumbnail.jpeg>
</file>